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256" r:id="rId3"/>
    <p:sldId id="258" r:id="rId5"/>
    <p:sldId id="276" r:id="rId6"/>
  </p:sldIdLst>
  <p:sldSz cx="12192000" cy="6858000"/>
  <p:notesSz cx="6858000" cy="9144000"/>
  <p:embeddedFontLst>
    <p:embeddedFont>
      <p:font typeface="华文楷体" panose="02010600040101010101" pitchFamily="2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华文行楷" panose="02010800040101010101" charset="-122"/>
      <p:regular r:id="rId16"/>
    </p:embeddedFont>
    <p:embeddedFont>
      <p:font typeface="Microsoft Tai Le" panose="020B0502040204020203" pitchFamily="34" charset="0"/>
      <p:regular r:id="rId17"/>
      <p:bold r:id="rId18"/>
    </p:embeddedFont>
    <p:embeddedFont>
      <p:font typeface="微软雅黑" panose="020B0503020204020204" pitchFamily="34" charset="-122"/>
      <p:regular r:id="rId19"/>
    </p:embeddedFont>
    <p:embeddedFont>
      <p:font typeface="等线" panose="02010600030101010101" charset="-122"/>
      <p:regular r:id="rId20"/>
    </p:embeddedFont>
    <p:embeddedFont>
      <p:font typeface="等线 Light" panose="02010600030101010101" charset="-122"/>
      <p:regular r:id="rId21"/>
    </p:embeddedFont>
  </p:embeddedFontLst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CCCC"/>
    <a:srgbClr val="FF7C80"/>
    <a:srgbClr val="FF9900"/>
    <a:srgbClr val="FFD347"/>
    <a:srgbClr val="FF6699"/>
    <a:srgbClr val="FFFFFF"/>
    <a:srgbClr val="269844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954" autoAdjust="0"/>
  </p:normalViewPr>
  <p:slideViewPr>
    <p:cSldViewPr snapToGrid="0" showGuides="1">
      <p:cViewPr varScale="1">
        <p:scale>
          <a:sx n="85" d="100"/>
          <a:sy n="85" d="100"/>
        </p:scale>
        <p:origin x="547" y="72"/>
      </p:cViewPr>
      <p:guideLst>
        <p:guide orient="horz" pos="2160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9.xml"/><Relationship Id="rId21" Type="http://schemas.openxmlformats.org/officeDocument/2006/relationships/font" Target="fonts/font11.fntdata"/><Relationship Id="rId20" Type="http://schemas.openxmlformats.org/officeDocument/2006/relationships/font" Target="fonts/font10.fntdata"/><Relationship Id="rId2" Type="http://schemas.openxmlformats.org/officeDocument/2006/relationships/theme" Target="theme/theme1.xml"/><Relationship Id="rId19" Type="http://schemas.openxmlformats.org/officeDocument/2006/relationships/font" Target="fonts/font9.fntdata"/><Relationship Id="rId18" Type="http://schemas.openxmlformats.org/officeDocument/2006/relationships/font" Target="fonts/font8.fntdata"/><Relationship Id="rId17" Type="http://schemas.openxmlformats.org/officeDocument/2006/relationships/font" Target="fonts/font7.fntdata"/><Relationship Id="rId16" Type="http://schemas.openxmlformats.org/officeDocument/2006/relationships/font" Target="fonts/font6.fntdata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 PaperYes论文排版</a:t>
            </a:r>
            <a:r>
              <a:rPr lang="en-US" altLang="zh-CN" dirty="0"/>
              <a:t>www.paperyes.cn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8392" y="711426"/>
            <a:ext cx="10673048" cy="574865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260365" y="2460113"/>
            <a:ext cx="6065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论文题目：</a:t>
            </a:r>
            <a:endParaRPr lang="zh-CN" sz="40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458082" y="3588764"/>
            <a:ext cx="1454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答辩人：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4979336" y="3506665"/>
            <a:ext cx="371781" cy="451556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47474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60365" y="3248297"/>
            <a:ext cx="563266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KSO_Shape"/>
          <p:cNvSpPr/>
          <p:nvPr/>
        </p:nvSpPr>
        <p:spPr bwMode="auto">
          <a:xfrm flipH="1">
            <a:off x="5015230" y="5587365"/>
            <a:ext cx="407670" cy="384810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78837" y="5590872"/>
            <a:ext cx="29985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时间：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20xx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02760" y="4165962"/>
            <a:ext cx="333202" cy="408257"/>
            <a:chOff x="5772292" y="7500829"/>
            <a:chExt cx="225879" cy="276759"/>
          </a:xfrm>
          <a:solidFill>
            <a:srgbClr val="C7AD81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5962506" y="7612299"/>
              <a:ext cx="35665" cy="32427"/>
            </a:xfrm>
            <a:custGeom>
              <a:avLst/>
              <a:gdLst>
                <a:gd name="T0" fmla="*/ 13 w 14"/>
                <a:gd name="T1" fmla="*/ 1 h 4"/>
                <a:gd name="T2" fmla="*/ 12 w 14"/>
                <a:gd name="T3" fmla="*/ 0 h 4"/>
                <a:gd name="T4" fmla="*/ 3 w 14"/>
                <a:gd name="T5" fmla="*/ 0 h 4"/>
                <a:gd name="T6" fmla="*/ 1 w 14"/>
                <a:gd name="T7" fmla="*/ 1 h 4"/>
                <a:gd name="T8" fmla="*/ 0 w 14"/>
                <a:gd name="T9" fmla="*/ 2 h 4"/>
                <a:gd name="T10" fmla="*/ 1 w 14"/>
                <a:gd name="T11" fmla="*/ 4 h 4"/>
                <a:gd name="T12" fmla="*/ 3 w 14"/>
                <a:gd name="T13" fmla="*/ 4 h 4"/>
                <a:gd name="T14" fmla="*/ 12 w 14"/>
                <a:gd name="T15" fmla="*/ 4 h 4"/>
                <a:gd name="T16" fmla="*/ 13 w 14"/>
                <a:gd name="T17" fmla="*/ 4 h 4"/>
                <a:gd name="T18" fmla="*/ 14 w 14"/>
                <a:gd name="T19" fmla="*/ 2 h 4"/>
                <a:gd name="T20" fmla="*/ 13 w 1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">
                  <a:moveTo>
                    <a:pt x="13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5954941" y="7559378"/>
              <a:ext cx="32423" cy="32427"/>
            </a:xfrm>
            <a:custGeom>
              <a:avLst/>
              <a:gdLst>
                <a:gd name="T0" fmla="*/ 3 w 13"/>
                <a:gd name="T1" fmla="*/ 9 h 9"/>
                <a:gd name="T2" fmla="*/ 4 w 13"/>
                <a:gd name="T3" fmla="*/ 9 h 9"/>
                <a:gd name="T4" fmla="*/ 12 w 13"/>
                <a:gd name="T5" fmla="*/ 4 h 9"/>
                <a:gd name="T6" fmla="*/ 12 w 13"/>
                <a:gd name="T7" fmla="*/ 4 h 9"/>
                <a:gd name="T8" fmla="*/ 12 w 13"/>
                <a:gd name="T9" fmla="*/ 4 h 9"/>
                <a:gd name="T10" fmla="*/ 12 w 13"/>
                <a:gd name="T11" fmla="*/ 1 h 9"/>
                <a:gd name="T12" fmla="*/ 11 w 13"/>
                <a:gd name="T13" fmla="*/ 0 h 9"/>
                <a:gd name="T14" fmla="*/ 9 w 13"/>
                <a:gd name="T15" fmla="*/ 1 h 9"/>
                <a:gd name="T16" fmla="*/ 2 w 13"/>
                <a:gd name="T17" fmla="*/ 5 h 9"/>
                <a:gd name="T18" fmla="*/ 1 w 13"/>
                <a:gd name="T19" fmla="*/ 5 h 9"/>
                <a:gd name="T20" fmla="*/ 1 w 13"/>
                <a:gd name="T21" fmla="*/ 8 h 9"/>
                <a:gd name="T22" fmla="*/ 3 w 13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9">
                  <a:moveTo>
                    <a:pt x="3" y="9"/>
                  </a:moveTo>
                  <a:cubicBezTo>
                    <a:pt x="3" y="9"/>
                    <a:pt x="3" y="9"/>
                    <a:pt x="4" y="9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5923598" y="7513215"/>
              <a:ext cx="31125" cy="33928"/>
            </a:xfrm>
            <a:custGeom>
              <a:avLst/>
              <a:gdLst>
                <a:gd name="T0" fmla="*/ 8 w 10"/>
                <a:gd name="T1" fmla="*/ 1 h 13"/>
                <a:gd name="T2" fmla="*/ 6 w 10"/>
                <a:gd name="T3" fmla="*/ 1 h 13"/>
                <a:gd name="T4" fmla="*/ 5 w 10"/>
                <a:gd name="T5" fmla="*/ 2 h 13"/>
                <a:gd name="T6" fmla="*/ 1 w 10"/>
                <a:gd name="T7" fmla="*/ 10 h 13"/>
                <a:gd name="T8" fmla="*/ 2 w 10"/>
                <a:gd name="T9" fmla="*/ 12 h 13"/>
                <a:gd name="T10" fmla="*/ 3 w 10"/>
                <a:gd name="T11" fmla="*/ 13 h 13"/>
                <a:gd name="T12" fmla="*/ 4 w 10"/>
                <a:gd name="T13" fmla="*/ 12 h 13"/>
                <a:gd name="T14" fmla="*/ 5 w 10"/>
                <a:gd name="T15" fmla="*/ 12 h 13"/>
                <a:gd name="T16" fmla="*/ 9 w 10"/>
                <a:gd name="T17" fmla="*/ 4 h 13"/>
                <a:gd name="T18" fmla="*/ 8 w 10"/>
                <a:gd name="T1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3">
                  <a:moveTo>
                    <a:pt x="8" y="1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5777696" y="7556001"/>
              <a:ext cx="33504" cy="32427"/>
            </a:xfrm>
            <a:custGeom>
              <a:avLst/>
              <a:gdLst>
                <a:gd name="T0" fmla="*/ 2 w 13"/>
                <a:gd name="T1" fmla="*/ 5 h 9"/>
                <a:gd name="T2" fmla="*/ 10 w 13"/>
                <a:gd name="T3" fmla="*/ 9 h 9"/>
                <a:gd name="T4" fmla="*/ 11 w 13"/>
                <a:gd name="T5" fmla="*/ 9 h 9"/>
                <a:gd name="T6" fmla="*/ 12 w 13"/>
                <a:gd name="T7" fmla="*/ 9 h 9"/>
                <a:gd name="T8" fmla="*/ 13 w 13"/>
                <a:gd name="T9" fmla="*/ 8 h 9"/>
                <a:gd name="T10" fmla="*/ 12 w 13"/>
                <a:gd name="T11" fmla="*/ 5 h 9"/>
                <a:gd name="T12" fmla="*/ 4 w 13"/>
                <a:gd name="T13" fmla="*/ 1 h 9"/>
                <a:gd name="T14" fmla="*/ 1 w 13"/>
                <a:gd name="T15" fmla="*/ 1 h 9"/>
                <a:gd name="T16" fmla="*/ 1 w 13"/>
                <a:gd name="T17" fmla="*/ 2 h 9"/>
                <a:gd name="T18" fmla="*/ 2 w 13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2" y="5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3" y="7"/>
                    <a:pt x="13" y="6"/>
                    <a:pt x="12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5954941" y="7649455"/>
              <a:ext cx="32423" cy="32427"/>
            </a:xfrm>
            <a:custGeom>
              <a:avLst/>
              <a:gdLst>
                <a:gd name="T0" fmla="*/ 12 w 13"/>
                <a:gd name="T1" fmla="*/ 5 h 9"/>
                <a:gd name="T2" fmla="*/ 4 w 13"/>
                <a:gd name="T3" fmla="*/ 1 h 9"/>
                <a:gd name="T4" fmla="*/ 1 w 13"/>
                <a:gd name="T5" fmla="*/ 1 h 9"/>
                <a:gd name="T6" fmla="*/ 1 w 13"/>
                <a:gd name="T7" fmla="*/ 1 h 9"/>
                <a:gd name="T8" fmla="*/ 2 w 13"/>
                <a:gd name="T9" fmla="*/ 4 h 9"/>
                <a:gd name="T10" fmla="*/ 10 w 13"/>
                <a:gd name="T11" fmla="*/ 9 h 9"/>
                <a:gd name="T12" fmla="*/ 11 w 13"/>
                <a:gd name="T13" fmla="*/ 9 h 9"/>
                <a:gd name="T14" fmla="*/ 12 w 13"/>
                <a:gd name="T15" fmla="*/ 9 h 9"/>
                <a:gd name="T16" fmla="*/ 12 w 13"/>
                <a:gd name="T17" fmla="*/ 8 h 9"/>
                <a:gd name="T18" fmla="*/ 12 w 13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12" y="5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5780937" y="7652833"/>
              <a:ext cx="31125" cy="32427"/>
            </a:xfrm>
            <a:custGeom>
              <a:avLst/>
              <a:gdLst>
                <a:gd name="T0" fmla="*/ 10 w 12"/>
                <a:gd name="T1" fmla="*/ 0 h 9"/>
                <a:gd name="T2" fmla="*/ 9 w 12"/>
                <a:gd name="T3" fmla="*/ 1 h 9"/>
                <a:gd name="T4" fmla="*/ 1 w 12"/>
                <a:gd name="T5" fmla="*/ 5 h 9"/>
                <a:gd name="T6" fmla="*/ 1 w 12"/>
                <a:gd name="T7" fmla="*/ 6 h 9"/>
                <a:gd name="T8" fmla="*/ 0 w 12"/>
                <a:gd name="T9" fmla="*/ 8 h 9"/>
                <a:gd name="T10" fmla="*/ 2 w 12"/>
                <a:gd name="T11" fmla="*/ 9 h 9"/>
                <a:gd name="T12" fmla="*/ 3 w 12"/>
                <a:gd name="T13" fmla="*/ 9 h 9"/>
                <a:gd name="T14" fmla="*/ 11 w 12"/>
                <a:gd name="T15" fmla="*/ 4 h 9"/>
                <a:gd name="T16" fmla="*/ 11 w 12"/>
                <a:gd name="T17" fmla="*/ 4 h 9"/>
                <a:gd name="T18" fmla="*/ 12 w 12"/>
                <a:gd name="T19" fmla="*/ 2 h 9"/>
                <a:gd name="T20" fmla="*/ 10 w 12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5818764" y="7513214"/>
              <a:ext cx="31125" cy="32427"/>
            </a:xfrm>
            <a:custGeom>
              <a:avLst/>
              <a:gdLst>
                <a:gd name="T0" fmla="*/ 4 w 9"/>
                <a:gd name="T1" fmla="*/ 1 h 12"/>
                <a:gd name="T2" fmla="*/ 3 w 9"/>
                <a:gd name="T3" fmla="*/ 0 h 12"/>
                <a:gd name="T4" fmla="*/ 1 w 9"/>
                <a:gd name="T5" fmla="*/ 0 h 12"/>
                <a:gd name="T6" fmla="*/ 1 w 9"/>
                <a:gd name="T7" fmla="*/ 0 h 12"/>
                <a:gd name="T8" fmla="*/ 0 w 9"/>
                <a:gd name="T9" fmla="*/ 3 h 12"/>
                <a:gd name="T10" fmla="*/ 5 w 9"/>
                <a:gd name="T11" fmla="*/ 11 h 12"/>
                <a:gd name="T12" fmla="*/ 7 w 9"/>
                <a:gd name="T13" fmla="*/ 12 h 12"/>
                <a:gd name="T14" fmla="*/ 8 w 9"/>
                <a:gd name="T15" fmla="*/ 12 h 12"/>
                <a:gd name="T16" fmla="*/ 8 w 9"/>
                <a:gd name="T17" fmla="*/ 11 h 12"/>
                <a:gd name="T18" fmla="*/ 9 w 9"/>
                <a:gd name="T19" fmla="*/ 9 h 12"/>
                <a:gd name="T20" fmla="*/ 4 w 9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4" y="1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5878207" y="7500829"/>
              <a:ext cx="31125" cy="32833"/>
            </a:xfrm>
            <a:custGeom>
              <a:avLst/>
              <a:gdLst>
                <a:gd name="T0" fmla="*/ 2 w 5"/>
                <a:gd name="T1" fmla="*/ 0 h 13"/>
                <a:gd name="T2" fmla="*/ 1 w 5"/>
                <a:gd name="T3" fmla="*/ 0 h 13"/>
                <a:gd name="T4" fmla="*/ 0 w 5"/>
                <a:gd name="T5" fmla="*/ 2 h 13"/>
                <a:gd name="T6" fmla="*/ 0 w 5"/>
                <a:gd name="T7" fmla="*/ 11 h 13"/>
                <a:gd name="T8" fmla="*/ 3 w 5"/>
                <a:gd name="T9" fmla="*/ 13 h 13"/>
                <a:gd name="T10" fmla="*/ 4 w 5"/>
                <a:gd name="T11" fmla="*/ 13 h 13"/>
                <a:gd name="T12" fmla="*/ 5 w 5"/>
                <a:gd name="T13" fmla="*/ 11 h 13"/>
                <a:gd name="T14" fmla="*/ 5 w 5"/>
                <a:gd name="T15" fmla="*/ 2 h 13"/>
                <a:gd name="T16" fmla="*/ 2 w 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5772292" y="7612298"/>
              <a:ext cx="36746" cy="32427"/>
            </a:xfrm>
            <a:custGeom>
              <a:avLst/>
              <a:gdLst>
                <a:gd name="T0" fmla="*/ 13 w 14"/>
                <a:gd name="T1" fmla="*/ 4 h 5"/>
                <a:gd name="T2" fmla="*/ 14 w 14"/>
                <a:gd name="T3" fmla="*/ 2 h 5"/>
                <a:gd name="T4" fmla="*/ 13 w 14"/>
                <a:gd name="T5" fmla="*/ 1 h 5"/>
                <a:gd name="T6" fmla="*/ 12 w 14"/>
                <a:gd name="T7" fmla="*/ 0 h 5"/>
                <a:gd name="T8" fmla="*/ 3 w 14"/>
                <a:gd name="T9" fmla="*/ 0 h 5"/>
                <a:gd name="T10" fmla="*/ 1 w 14"/>
                <a:gd name="T11" fmla="*/ 1 h 5"/>
                <a:gd name="T12" fmla="*/ 0 w 14"/>
                <a:gd name="T13" fmla="*/ 2 h 5"/>
                <a:gd name="T14" fmla="*/ 3 w 14"/>
                <a:gd name="T15" fmla="*/ 5 h 5"/>
                <a:gd name="T16" fmla="*/ 12 w 14"/>
                <a:gd name="T17" fmla="*/ 5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5859834" y="7708004"/>
              <a:ext cx="50796" cy="32427"/>
            </a:xfrm>
            <a:custGeom>
              <a:avLst/>
              <a:gdLst>
                <a:gd name="T0" fmla="*/ 20 w 20"/>
                <a:gd name="T1" fmla="*/ 2 h 5"/>
                <a:gd name="T2" fmla="*/ 18 w 20"/>
                <a:gd name="T3" fmla="*/ 4 h 5"/>
                <a:gd name="T4" fmla="*/ 2 w 20"/>
                <a:gd name="T5" fmla="*/ 4 h 5"/>
                <a:gd name="T6" fmla="*/ 0 w 20"/>
                <a:gd name="T7" fmla="*/ 2 h 5"/>
                <a:gd name="T8" fmla="*/ 3 w 20"/>
                <a:gd name="T9" fmla="*/ 0 h 5"/>
                <a:gd name="T10" fmla="*/ 18 w 20"/>
                <a:gd name="T11" fmla="*/ 0 h 5"/>
                <a:gd name="T12" fmla="*/ 20 w 20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20" y="2"/>
                  </a:moveTo>
                  <a:cubicBezTo>
                    <a:pt x="20" y="3"/>
                    <a:pt x="20" y="4"/>
                    <a:pt x="18" y="4"/>
                  </a:cubicBezTo>
                  <a:cubicBezTo>
                    <a:pt x="13" y="5"/>
                    <a:pt x="7" y="5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7" y="1"/>
                    <a:pt x="13" y="1"/>
                    <a:pt x="18" y="0"/>
                  </a:cubicBezTo>
                  <a:cubicBezTo>
                    <a:pt x="19" y="0"/>
                    <a:pt x="20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5857672" y="7721516"/>
              <a:ext cx="52958" cy="32427"/>
            </a:xfrm>
            <a:custGeom>
              <a:avLst/>
              <a:gdLst>
                <a:gd name="T0" fmla="*/ 21 w 21"/>
                <a:gd name="T1" fmla="*/ 2 h 5"/>
                <a:gd name="T2" fmla="*/ 19 w 21"/>
                <a:gd name="T3" fmla="*/ 4 h 5"/>
                <a:gd name="T4" fmla="*/ 2 w 21"/>
                <a:gd name="T5" fmla="*/ 4 h 5"/>
                <a:gd name="T6" fmla="*/ 1 w 21"/>
                <a:gd name="T7" fmla="*/ 2 h 5"/>
                <a:gd name="T8" fmla="*/ 3 w 21"/>
                <a:gd name="T9" fmla="*/ 0 h 5"/>
                <a:gd name="T10" fmla="*/ 18 w 21"/>
                <a:gd name="T11" fmla="*/ 0 h 5"/>
                <a:gd name="T12" fmla="*/ 21 w 2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">
                  <a:moveTo>
                    <a:pt x="21" y="2"/>
                  </a:moveTo>
                  <a:cubicBezTo>
                    <a:pt x="21" y="3"/>
                    <a:pt x="20" y="4"/>
                    <a:pt x="19" y="4"/>
                  </a:cubicBezTo>
                  <a:cubicBezTo>
                    <a:pt x="13" y="5"/>
                    <a:pt x="8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9" y="0"/>
                    <a:pt x="21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5857672" y="7735027"/>
              <a:ext cx="52958" cy="32427"/>
            </a:xfrm>
            <a:custGeom>
              <a:avLst/>
              <a:gdLst>
                <a:gd name="T0" fmla="*/ 21 w 21"/>
                <a:gd name="T1" fmla="*/ 2 h 5"/>
                <a:gd name="T2" fmla="*/ 19 w 21"/>
                <a:gd name="T3" fmla="*/ 4 h 5"/>
                <a:gd name="T4" fmla="*/ 2 w 21"/>
                <a:gd name="T5" fmla="*/ 4 h 5"/>
                <a:gd name="T6" fmla="*/ 1 w 21"/>
                <a:gd name="T7" fmla="*/ 2 h 5"/>
                <a:gd name="T8" fmla="*/ 3 w 21"/>
                <a:gd name="T9" fmla="*/ 0 h 5"/>
                <a:gd name="T10" fmla="*/ 18 w 21"/>
                <a:gd name="T11" fmla="*/ 0 h 5"/>
                <a:gd name="T12" fmla="*/ 21 w 2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">
                  <a:moveTo>
                    <a:pt x="21" y="2"/>
                  </a:moveTo>
                  <a:cubicBezTo>
                    <a:pt x="21" y="3"/>
                    <a:pt x="20" y="4"/>
                    <a:pt x="19" y="4"/>
                  </a:cubicBezTo>
                  <a:cubicBezTo>
                    <a:pt x="13" y="5"/>
                    <a:pt x="8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9" y="0"/>
                    <a:pt x="21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5869560" y="7745161"/>
              <a:ext cx="31342" cy="32427"/>
            </a:xfrm>
            <a:custGeom>
              <a:avLst/>
              <a:gdLst>
                <a:gd name="T0" fmla="*/ 11 w 12"/>
                <a:gd name="T1" fmla="*/ 1 h 3"/>
                <a:gd name="T2" fmla="*/ 10 w 12"/>
                <a:gd name="T3" fmla="*/ 3 h 3"/>
                <a:gd name="T4" fmla="*/ 1 w 12"/>
                <a:gd name="T5" fmla="*/ 3 h 3"/>
                <a:gd name="T6" fmla="*/ 0 w 12"/>
                <a:gd name="T7" fmla="*/ 1 h 3"/>
                <a:gd name="T8" fmla="*/ 1 w 12"/>
                <a:gd name="T9" fmla="*/ 0 h 3"/>
                <a:gd name="T10" fmla="*/ 10 w 12"/>
                <a:gd name="T11" fmla="*/ 0 h 3"/>
                <a:gd name="T12" fmla="*/ 11 w 1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12" y="2"/>
                    <a:pt x="11" y="3"/>
                    <a:pt x="10" y="3"/>
                  </a:cubicBezTo>
                  <a:cubicBezTo>
                    <a:pt x="7" y="3"/>
                    <a:pt x="4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5816603" y="7543616"/>
              <a:ext cx="138338" cy="159789"/>
            </a:xfrm>
            <a:custGeom>
              <a:avLst/>
              <a:gdLst>
                <a:gd name="T0" fmla="*/ 27 w 54"/>
                <a:gd name="T1" fmla="*/ 0 h 62"/>
                <a:gd name="T2" fmla="*/ 0 w 54"/>
                <a:gd name="T3" fmla="*/ 27 h 62"/>
                <a:gd name="T4" fmla="*/ 16 w 54"/>
                <a:gd name="T5" fmla="*/ 60 h 62"/>
                <a:gd name="T6" fmla="*/ 38 w 54"/>
                <a:gd name="T7" fmla="*/ 60 h 62"/>
                <a:gd name="T8" fmla="*/ 54 w 54"/>
                <a:gd name="T9" fmla="*/ 27 h 62"/>
                <a:gd name="T10" fmla="*/ 27 w 54"/>
                <a:gd name="T11" fmla="*/ 0 h 62"/>
                <a:gd name="T12" fmla="*/ 46 w 54"/>
                <a:gd name="T13" fmla="*/ 24 h 62"/>
                <a:gd name="T14" fmla="*/ 46 w 54"/>
                <a:gd name="T15" fmla="*/ 24 h 62"/>
                <a:gd name="T16" fmla="*/ 38 w 54"/>
                <a:gd name="T17" fmla="*/ 11 h 62"/>
                <a:gd name="T18" fmla="*/ 37 w 54"/>
                <a:gd name="T19" fmla="*/ 9 h 62"/>
                <a:gd name="T20" fmla="*/ 40 w 54"/>
                <a:gd name="T21" fmla="*/ 8 h 62"/>
                <a:gd name="T22" fmla="*/ 50 w 54"/>
                <a:gd name="T23" fmla="*/ 21 h 62"/>
                <a:gd name="T24" fmla="*/ 48 w 54"/>
                <a:gd name="T25" fmla="*/ 25 h 62"/>
                <a:gd name="T26" fmla="*/ 46 w 54"/>
                <a:gd name="T27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2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8"/>
                    <a:pt x="12" y="50"/>
                    <a:pt x="16" y="60"/>
                  </a:cubicBezTo>
                  <a:cubicBezTo>
                    <a:pt x="17" y="62"/>
                    <a:pt x="37" y="62"/>
                    <a:pt x="38" y="60"/>
                  </a:cubicBezTo>
                  <a:cubicBezTo>
                    <a:pt x="41" y="53"/>
                    <a:pt x="54" y="38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46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5" y="18"/>
                    <a:pt x="42" y="14"/>
                    <a:pt x="38" y="11"/>
                  </a:cubicBezTo>
                  <a:cubicBezTo>
                    <a:pt x="37" y="11"/>
                    <a:pt x="37" y="10"/>
                    <a:pt x="37" y="9"/>
                  </a:cubicBezTo>
                  <a:cubicBezTo>
                    <a:pt x="37" y="8"/>
                    <a:pt x="39" y="7"/>
                    <a:pt x="40" y="8"/>
                  </a:cubicBezTo>
                  <a:cubicBezTo>
                    <a:pt x="44" y="10"/>
                    <a:pt x="48" y="15"/>
                    <a:pt x="50" y="21"/>
                  </a:cubicBezTo>
                  <a:cubicBezTo>
                    <a:pt x="50" y="23"/>
                    <a:pt x="50" y="25"/>
                    <a:pt x="48" y="25"/>
                  </a:cubicBezTo>
                  <a:cubicBezTo>
                    <a:pt x="47" y="26"/>
                    <a:pt x="46" y="25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</p:grpSp>
      <p:sp>
        <p:nvSpPr>
          <p:cNvPr id="34" name="Freeform 11"/>
          <p:cNvSpPr>
            <a:spLocks noEditPoints="1"/>
          </p:cNvSpPr>
          <p:nvPr/>
        </p:nvSpPr>
        <p:spPr bwMode="auto">
          <a:xfrm>
            <a:off x="5009260" y="4856490"/>
            <a:ext cx="341125" cy="414297"/>
          </a:xfrm>
          <a:custGeom>
            <a:avLst/>
            <a:gdLst>
              <a:gd name="T0" fmla="*/ 289 w 1658"/>
              <a:gd name="T1" fmla="*/ 272 h 2016"/>
              <a:gd name="T2" fmla="*/ 1081 w 1658"/>
              <a:gd name="T3" fmla="*/ 171 h 2016"/>
              <a:gd name="T4" fmla="*/ 1206 w 1658"/>
              <a:gd name="T5" fmla="*/ 273 h 2016"/>
              <a:gd name="T6" fmla="*/ 1206 w 1658"/>
              <a:gd name="T7" fmla="*/ 305 h 2016"/>
              <a:gd name="T8" fmla="*/ 456 w 1658"/>
              <a:gd name="T9" fmla="*/ 401 h 2016"/>
              <a:gd name="T10" fmla="*/ 383 w 1658"/>
              <a:gd name="T11" fmla="*/ 521 h 2016"/>
              <a:gd name="T12" fmla="*/ 383 w 1658"/>
              <a:gd name="T13" fmla="*/ 1626 h 2016"/>
              <a:gd name="T14" fmla="*/ 289 w 1658"/>
              <a:gd name="T15" fmla="*/ 1638 h 2016"/>
              <a:gd name="T16" fmla="*/ 289 w 1658"/>
              <a:gd name="T17" fmla="*/ 272 h 2016"/>
              <a:gd name="T18" fmla="*/ 894 w 1658"/>
              <a:gd name="T19" fmla="*/ 809 h 2016"/>
              <a:gd name="T20" fmla="*/ 894 w 1658"/>
              <a:gd name="T21" fmla="*/ 1088 h 2016"/>
              <a:gd name="T22" fmla="*/ 1513 w 1658"/>
              <a:gd name="T23" fmla="*/ 1009 h 2016"/>
              <a:gd name="T24" fmla="*/ 1513 w 1658"/>
              <a:gd name="T25" fmla="*/ 729 h 2016"/>
              <a:gd name="T26" fmla="*/ 894 w 1658"/>
              <a:gd name="T27" fmla="*/ 809 h 2016"/>
              <a:gd name="T28" fmla="*/ 742 w 1658"/>
              <a:gd name="T29" fmla="*/ 624 h 2016"/>
              <a:gd name="T30" fmla="*/ 742 w 1658"/>
              <a:gd name="T31" fmla="*/ 1990 h 2016"/>
              <a:gd name="T32" fmla="*/ 1534 w 1658"/>
              <a:gd name="T33" fmla="*/ 1888 h 2016"/>
              <a:gd name="T34" fmla="*/ 1658 w 1658"/>
              <a:gd name="T35" fmla="*/ 1755 h 2016"/>
              <a:gd name="T36" fmla="*/ 1658 w 1658"/>
              <a:gd name="T37" fmla="*/ 625 h 2016"/>
              <a:gd name="T38" fmla="*/ 1534 w 1658"/>
              <a:gd name="T39" fmla="*/ 523 h 2016"/>
              <a:gd name="T40" fmla="*/ 742 w 1658"/>
              <a:gd name="T41" fmla="*/ 624 h 2016"/>
              <a:gd name="T42" fmla="*/ 491 w 1658"/>
              <a:gd name="T43" fmla="*/ 476 h 2016"/>
              <a:gd name="T44" fmla="*/ 452 w 1658"/>
              <a:gd name="T45" fmla="*/ 513 h 2016"/>
              <a:gd name="T46" fmla="*/ 452 w 1658"/>
              <a:gd name="T47" fmla="*/ 1826 h 2016"/>
              <a:gd name="T48" fmla="*/ 491 w 1658"/>
              <a:gd name="T49" fmla="*/ 1911 h 2016"/>
              <a:gd name="T50" fmla="*/ 634 w 1658"/>
              <a:gd name="T51" fmla="*/ 2003 h 2016"/>
              <a:gd name="T52" fmla="*/ 672 w 1658"/>
              <a:gd name="T53" fmla="*/ 1966 h 2016"/>
              <a:gd name="T54" fmla="*/ 672 w 1658"/>
              <a:gd name="T55" fmla="*/ 653 h 2016"/>
              <a:gd name="T56" fmla="*/ 634 w 1658"/>
              <a:gd name="T57" fmla="*/ 567 h 2016"/>
              <a:gd name="T58" fmla="*/ 491 w 1658"/>
              <a:gd name="T59" fmla="*/ 476 h 2016"/>
              <a:gd name="T60" fmla="*/ 591 w 1658"/>
              <a:gd name="T61" fmla="*/ 453 h 2016"/>
              <a:gd name="T62" fmla="*/ 676 w 1658"/>
              <a:gd name="T63" fmla="*/ 507 h 2016"/>
              <a:gd name="T64" fmla="*/ 688 w 1658"/>
              <a:gd name="T65" fmla="*/ 516 h 2016"/>
              <a:gd name="T66" fmla="*/ 1445 w 1658"/>
              <a:gd name="T67" fmla="*/ 419 h 2016"/>
              <a:gd name="T68" fmla="*/ 1329 w 1658"/>
              <a:gd name="T69" fmla="*/ 359 h 2016"/>
              <a:gd name="T70" fmla="*/ 591 w 1658"/>
              <a:gd name="T71" fmla="*/ 453 h 2016"/>
              <a:gd name="T72" fmla="*/ 38 w 1658"/>
              <a:gd name="T73" fmla="*/ 124 h 2016"/>
              <a:gd name="T74" fmla="*/ 181 w 1658"/>
              <a:gd name="T75" fmla="*/ 215 h 2016"/>
              <a:gd name="T76" fmla="*/ 220 w 1658"/>
              <a:gd name="T77" fmla="*/ 301 h 2016"/>
              <a:gd name="T78" fmla="*/ 220 w 1658"/>
              <a:gd name="T79" fmla="*/ 1614 h 2016"/>
              <a:gd name="T80" fmla="*/ 181 w 1658"/>
              <a:gd name="T81" fmla="*/ 1651 h 2016"/>
              <a:gd name="T82" fmla="*/ 38 w 1658"/>
              <a:gd name="T83" fmla="*/ 1559 h 2016"/>
              <a:gd name="T84" fmla="*/ 0 w 1658"/>
              <a:gd name="T85" fmla="*/ 1474 h 2016"/>
              <a:gd name="T86" fmla="*/ 0 w 1658"/>
              <a:gd name="T87" fmla="*/ 161 h 2016"/>
              <a:gd name="T88" fmla="*/ 38 w 1658"/>
              <a:gd name="T89" fmla="*/ 124 h 2016"/>
              <a:gd name="T90" fmla="*/ 139 w 1658"/>
              <a:gd name="T91" fmla="*/ 101 h 2016"/>
              <a:gd name="T92" fmla="*/ 223 w 1658"/>
              <a:gd name="T93" fmla="*/ 155 h 2016"/>
              <a:gd name="T94" fmla="*/ 236 w 1658"/>
              <a:gd name="T95" fmla="*/ 164 h 2016"/>
              <a:gd name="T96" fmla="*/ 992 w 1658"/>
              <a:gd name="T97" fmla="*/ 67 h 2016"/>
              <a:gd name="T98" fmla="*/ 876 w 1658"/>
              <a:gd name="T99" fmla="*/ 7 h 2016"/>
              <a:gd name="T100" fmla="*/ 139 w 1658"/>
              <a:gd name="T101" fmla="*/ 101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58" h="2016">
                <a:moveTo>
                  <a:pt x="289" y="272"/>
                </a:moveTo>
                <a:cubicBezTo>
                  <a:pt x="1081" y="171"/>
                  <a:pt x="1081" y="171"/>
                  <a:pt x="1081" y="171"/>
                </a:cubicBezTo>
                <a:cubicBezTo>
                  <a:pt x="1150" y="162"/>
                  <a:pt x="1206" y="208"/>
                  <a:pt x="1206" y="273"/>
                </a:cubicBezTo>
                <a:cubicBezTo>
                  <a:pt x="1206" y="305"/>
                  <a:pt x="1206" y="305"/>
                  <a:pt x="1206" y="305"/>
                </a:cubicBezTo>
                <a:cubicBezTo>
                  <a:pt x="456" y="401"/>
                  <a:pt x="456" y="401"/>
                  <a:pt x="456" y="401"/>
                </a:cubicBezTo>
                <a:cubicBezTo>
                  <a:pt x="403" y="416"/>
                  <a:pt x="381" y="450"/>
                  <a:pt x="383" y="521"/>
                </a:cubicBezTo>
                <a:cubicBezTo>
                  <a:pt x="383" y="1626"/>
                  <a:pt x="383" y="1626"/>
                  <a:pt x="383" y="1626"/>
                </a:cubicBezTo>
                <a:cubicBezTo>
                  <a:pt x="289" y="1638"/>
                  <a:pt x="289" y="1638"/>
                  <a:pt x="289" y="1638"/>
                </a:cubicBezTo>
                <a:cubicBezTo>
                  <a:pt x="289" y="272"/>
                  <a:pt x="289" y="272"/>
                  <a:pt x="289" y="272"/>
                </a:cubicBezTo>
                <a:close/>
                <a:moveTo>
                  <a:pt x="894" y="809"/>
                </a:moveTo>
                <a:cubicBezTo>
                  <a:pt x="894" y="1088"/>
                  <a:pt x="894" y="1088"/>
                  <a:pt x="894" y="1088"/>
                </a:cubicBezTo>
                <a:cubicBezTo>
                  <a:pt x="1513" y="1009"/>
                  <a:pt x="1513" y="1009"/>
                  <a:pt x="1513" y="1009"/>
                </a:cubicBezTo>
                <a:cubicBezTo>
                  <a:pt x="1513" y="729"/>
                  <a:pt x="1513" y="729"/>
                  <a:pt x="1513" y="729"/>
                </a:cubicBezTo>
                <a:cubicBezTo>
                  <a:pt x="894" y="809"/>
                  <a:pt x="894" y="809"/>
                  <a:pt x="894" y="809"/>
                </a:cubicBezTo>
                <a:close/>
                <a:moveTo>
                  <a:pt x="742" y="624"/>
                </a:moveTo>
                <a:cubicBezTo>
                  <a:pt x="742" y="1990"/>
                  <a:pt x="742" y="1990"/>
                  <a:pt x="742" y="1990"/>
                </a:cubicBezTo>
                <a:cubicBezTo>
                  <a:pt x="1534" y="1888"/>
                  <a:pt x="1534" y="1888"/>
                  <a:pt x="1534" y="1888"/>
                </a:cubicBezTo>
                <a:cubicBezTo>
                  <a:pt x="1602" y="1880"/>
                  <a:pt x="1658" y="1819"/>
                  <a:pt x="1658" y="1755"/>
                </a:cubicBezTo>
                <a:cubicBezTo>
                  <a:pt x="1658" y="625"/>
                  <a:pt x="1658" y="625"/>
                  <a:pt x="1658" y="625"/>
                </a:cubicBezTo>
                <a:cubicBezTo>
                  <a:pt x="1658" y="560"/>
                  <a:pt x="1602" y="514"/>
                  <a:pt x="1534" y="523"/>
                </a:cubicBezTo>
                <a:cubicBezTo>
                  <a:pt x="742" y="624"/>
                  <a:pt x="742" y="624"/>
                  <a:pt x="742" y="624"/>
                </a:cubicBezTo>
                <a:close/>
                <a:moveTo>
                  <a:pt x="491" y="476"/>
                </a:moveTo>
                <a:cubicBezTo>
                  <a:pt x="470" y="463"/>
                  <a:pt x="452" y="479"/>
                  <a:pt x="452" y="513"/>
                </a:cubicBezTo>
                <a:cubicBezTo>
                  <a:pt x="452" y="1826"/>
                  <a:pt x="452" y="1826"/>
                  <a:pt x="452" y="1826"/>
                </a:cubicBezTo>
                <a:cubicBezTo>
                  <a:pt x="452" y="1859"/>
                  <a:pt x="470" y="1898"/>
                  <a:pt x="491" y="1911"/>
                </a:cubicBezTo>
                <a:cubicBezTo>
                  <a:pt x="634" y="2003"/>
                  <a:pt x="634" y="2003"/>
                  <a:pt x="634" y="2003"/>
                </a:cubicBezTo>
                <a:cubicBezTo>
                  <a:pt x="655" y="2016"/>
                  <a:pt x="672" y="2000"/>
                  <a:pt x="672" y="1966"/>
                </a:cubicBezTo>
                <a:cubicBezTo>
                  <a:pt x="672" y="653"/>
                  <a:pt x="672" y="653"/>
                  <a:pt x="672" y="653"/>
                </a:cubicBezTo>
                <a:cubicBezTo>
                  <a:pt x="672" y="619"/>
                  <a:pt x="655" y="581"/>
                  <a:pt x="634" y="567"/>
                </a:cubicBezTo>
                <a:cubicBezTo>
                  <a:pt x="491" y="476"/>
                  <a:pt x="491" y="476"/>
                  <a:pt x="491" y="476"/>
                </a:cubicBezTo>
                <a:close/>
                <a:moveTo>
                  <a:pt x="591" y="453"/>
                </a:moveTo>
                <a:cubicBezTo>
                  <a:pt x="676" y="507"/>
                  <a:pt x="676" y="507"/>
                  <a:pt x="676" y="507"/>
                </a:cubicBezTo>
                <a:cubicBezTo>
                  <a:pt x="680" y="510"/>
                  <a:pt x="684" y="513"/>
                  <a:pt x="688" y="516"/>
                </a:cubicBezTo>
                <a:cubicBezTo>
                  <a:pt x="1445" y="419"/>
                  <a:pt x="1445" y="419"/>
                  <a:pt x="1445" y="419"/>
                </a:cubicBezTo>
                <a:cubicBezTo>
                  <a:pt x="1427" y="377"/>
                  <a:pt x="1381" y="352"/>
                  <a:pt x="1329" y="359"/>
                </a:cubicBezTo>
                <a:cubicBezTo>
                  <a:pt x="591" y="453"/>
                  <a:pt x="591" y="453"/>
                  <a:pt x="591" y="453"/>
                </a:cubicBezTo>
                <a:close/>
                <a:moveTo>
                  <a:pt x="38" y="124"/>
                </a:moveTo>
                <a:cubicBezTo>
                  <a:pt x="181" y="215"/>
                  <a:pt x="181" y="215"/>
                  <a:pt x="181" y="215"/>
                </a:cubicBezTo>
                <a:cubicBezTo>
                  <a:pt x="202" y="229"/>
                  <a:pt x="220" y="267"/>
                  <a:pt x="220" y="301"/>
                </a:cubicBezTo>
                <a:cubicBezTo>
                  <a:pt x="220" y="1614"/>
                  <a:pt x="220" y="1614"/>
                  <a:pt x="220" y="1614"/>
                </a:cubicBezTo>
                <a:cubicBezTo>
                  <a:pt x="220" y="1648"/>
                  <a:pt x="202" y="1664"/>
                  <a:pt x="181" y="1651"/>
                </a:cubicBezTo>
                <a:cubicBezTo>
                  <a:pt x="38" y="1559"/>
                  <a:pt x="38" y="1559"/>
                  <a:pt x="38" y="1559"/>
                </a:cubicBezTo>
                <a:cubicBezTo>
                  <a:pt x="17" y="1546"/>
                  <a:pt x="0" y="1507"/>
                  <a:pt x="0" y="1474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27"/>
                  <a:pt x="17" y="111"/>
                  <a:pt x="38" y="124"/>
                </a:cubicBezTo>
                <a:close/>
                <a:moveTo>
                  <a:pt x="139" y="101"/>
                </a:moveTo>
                <a:cubicBezTo>
                  <a:pt x="223" y="155"/>
                  <a:pt x="223" y="155"/>
                  <a:pt x="223" y="155"/>
                </a:cubicBezTo>
                <a:cubicBezTo>
                  <a:pt x="227" y="158"/>
                  <a:pt x="232" y="161"/>
                  <a:pt x="236" y="164"/>
                </a:cubicBezTo>
                <a:cubicBezTo>
                  <a:pt x="992" y="67"/>
                  <a:pt x="992" y="67"/>
                  <a:pt x="992" y="67"/>
                </a:cubicBezTo>
                <a:cubicBezTo>
                  <a:pt x="974" y="25"/>
                  <a:pt x="929" y="0"/>
                  <a:pt x="876" y="7"/>
                </a:cubicBezTo>
                <a:lnTo>
                  <a:pt x="139" y="101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78478" y="4224459"/>
            <a:ext cx="2671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学号：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57829" y="4907836"/>
            <a:ext cx="210159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教学点：校本部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8165" y="1009650"/>
            <a:ext cx="9079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北京交通大学继续教育学院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5760" y="391886"/>
            <a:ext cx="2926080" cy="62788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7277726" y="252828"/>
            <a:ext cx="1351652" cy="9771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Microsoft Tai Le" panose="020B0502040204020203" pitchFamily="34" charset="0"/>
                <a:ea typeface="方正清刻本悦宋简体" panose="02000000000000000000" pitchFamily="2" charset="-122"/>
                <a:cs typeface="Microsoft Tai Le" panose="020B0502040204020203" pitchFamily="34" charset="0"/>
                <a:sym typeface="Calibri" panose="020F0502020204030204" pitchFamily="34" charset="0"/>
              </a:rPr>
              <a:t>目 录</a:t>
            </a:r>
            <a:endParaRPr lang="en-US" altLang="zh-CN" sz="4000" dirty="0">
              <a:solidFill>
                <a:schemeClr val="accent2"/>
              </a:solidFill>
              <a:latin typeface="Microsoft Tai Le" panose="020B0502040204020203" pitchFamily="34" charset="0"/>
              <a:ea typeface="方正清刻本悦宋简体" panose="02000000000000000000" pitchFamily="2" charset="-122"/>
              <a:cs typeface="Microsoft Tai Le" panose="020B0502040204020203" pitchFamily="34" charset="0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750" dirty="0">
                <a:solidFill>
                  <a:schemeClr val="accent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COMTENT</a:t>
            </a:r>
            <a:endParaRPr lang="en-US" altLang="zh-CN" sz="1750" dirty="0">
              <a:solidFill>
                <a:schemeClr val="accent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040" y="991689"/>
            <a:ext cx="3578847" cy="5079273"/>
          </a:xfrm>
          <a:prstGeom prst="rect">
            <a:avLst/>
          </a:prstGeom>
        </p:spPr>
      </p:pic>
      <p:sp>
        <p:nvSpPr>
          <p:cNvPr id="5" name="箭头: 五边形 4"/>
          <p:cNvSpPr/>
          <p:nvPr>
            <p:custDataLst>
              <p:tags r:id="rId2"/>
            </p:custDataLst>
          </p:nvPr>
        </p:nvSpPr>
        <p:spPr>
          <a:xfrm>
            <a:off x="6000206" y="1576251"/>
            <a:ext cx="957943" cy="58347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16" name="箭头: 五边形 15"/>
          <p:cNvSpPr/>
          <p:nvPr>
            <p:custDataLst>
              <p:tags r:id="rId3"/>
            </p:custDataLst>
          </p:nvPr>
        </p:nvSpPr>
        <p:spPr>
          <a:xfrm>
            <a:off x="6000206" y="3809999"/>
            <a:ext cx="957943" cy="58347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7" name="箭头: 五边形 16"/>
          <p:cNvSpPr/>
          <p:nvPr>
            <p:custDataLst>
              <p:tags r:id="rId4"/>
            </p:custDataLst>
          </p:nvPr>
        </p:nvSpPr>
        <p:spPr>
          <a:xfrm>
            <a:off x="6000205" y="2693125"/>
            <a:ext cx="957943" cy="58347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8" name="箭头: 五边形 17"/>
          <p:cNvSpPr/>
          <p:nvPr>
            <p:custDataLst>
              <p:tags r:id="rId5"/>
            </p:custDataLst>
          </p:nvPr>
        </p:nvSpPr>
        <p:spPr>
          <a:xfrm>
            <a:off x="6000204" y="4926873"/>
            <a:ext cx="957943" cy="58347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158446" y="1689463"/>
            <a:ext cx="36925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研究背景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272115" y="2768620"/>
            <a:ext cx="342510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研究目的阐述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272115" y="3870254"/>
            <a:ext cx="313508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研究过程展示</a:t>
            </a:r>
            <a:endParaRPr lang="zh-CN" altLang="en-US" sz="2800" dirty="0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219863" y="5068389"/>
            <a:ext cx="323958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研究结果报告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 rot="19680000">
            <a:off x="7261225" y="909320"/>
            <a:ext cx="2214245" cy="5244465"/>
          </a:xfrm>
          <a:prstGeom prst="rect">
            <a:avLst/>
          </a:prstGeom>
          <a:solidFill>
            <a:schemeClr val="accent4">
              <a:lumMod val="20000"/>
              <a:lumOff val="80000"/>
              <a:alpha val="38000"/>
            </a:schemeClr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仅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供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参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 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考</a:t>
            </a:r>
            <a:endParaRPr lang="zh-CN" altLang="en-US" sz="66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83523" y="554673"/>
            <a:ext cx="10673048" cy="574865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154332" y="2804160"/>
            <a:ext cx="6531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感谢观看欢迎您的指导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2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3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4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5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6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7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8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9.xml><?xml version="1.0" encoding="utf-8"?>
<p:tagLst xmlns:p="http://schemas.openxmlformats.org/presentationml/2006/main">
  <p:tag name="COMMONDATA" val="eyJoZGlkIjoiMDZjY2E3Y2QwNDliYWU2MWM3MWIyN2I5Mjk0YjVjZD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WPS 演示</Application>
  <PresentationFormat>宽屏</PresentationFormat>
  <Paragraphs>35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华文楷体</vt:lpstr>
      <vt:lpstr>Calibri</vt:lpstr>
      <vt:lpstr>华文行楷</vt:lpstr>
      <vt:lpstr>Microsoft Tai Le</vt:lpstr>
      <vt:lpstr>方正清刻本悦宋简体</vt:lpstr>
      <vt:lpstr>微软雅黑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QYX</dc:creator>
  <cp:lastModifiedBy>Administrator</cp:lastModifiedBy>
  <cp:revision>77</cp:revision>
  <dcterms:created xsi:type="dcterms:W3CDTF">2017-05-11T11:35:00Z</dcterms:created>
  <dcterms:modified xsi:type="dcterms:W3CDTF">2025-06-19T00:16:28Z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2052-12.1.0.21541</vt:lpwstr>
  </property>
  <property fmtid="{D5CDD505-2E9C-101B-9397-08002B2CF9AE}" pid="3" name="ICV">
    <vt:lpwstr>9597CCBD145E4597A9F8F06E7272B281_13</vt:lpwstr>
  </property>
</Properties>
</file>